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2826" y="102"/>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5/11/2023</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127173970"/>
              </p:ext>
            </p:extLst>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Double Trouble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A2</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3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2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50%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targets (9 + 3NS)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0EE03C1-8A5B-03C8-6572-4067F21AB12D}"/>
              </a:ext>
            </a:extLst>
          </p:cNvPr>
          <p:cNvPicPr>
            <a:picLocks noChangeAspect="1"/>
          </p:cNvPicPr>
          <p:nvPr/>
        </p:nvPicPr>
        <p:blipFill>
          <a:blip r:embed="rId5"/>
          <a:stretch>
            <a:fillRect/>
          </a:stretch>
        </p:blipFill>
        <p:spPr>
          <a:xfrm>
            <a:off x="180475" y="3532242"/>
            <a:ext cx="7025777" cy="50415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Double Trouble</a:t>
            </a:r>
          </a:p>
          <a:p>
            <a:pPr algn="ctr"/>
            <a:r>
              <a:rPr lang="en-US" b="1" dirty="0"/>
              <a:t>Written Stage Briefing</a:t>
            </a:r>
          </a:p>
          <a:p>
            <a:r>
              <a:rPr lang="en-US" dirty="0"/>
              <a:t>Scoring: Comstock</a:t>
            </a:r>
            <a:br>
              <a:rPr lang="en-US" dirty="0"/>
            </a:br>
            <a:r>
              <a:rPr lang="en-US" dirty="0"/>
              <a:t>Rounds: 30</a:t>
            </a:r>
          </a:p>
          <a:p>
            <a:r>
              <a:rPr lang="en-US" dirty="0"/>
              <a:t>Targets: 13 USPSA, 4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stock on belt.</a:t>
            </a:r>
          </a:p>
          <a:p>
            <a:endParaRPr lang="en-US" dirty="0"/>
          </a:p>
          <a:p>
            <a:r>
              <a:rPr lang="en-US" dirty="0"/>
              <a:t>Stage Procedure: on the audible start signal, engage targets as they become available from within the shooting area. S1 is activated by P2 and remains visible at rest, S2 is activated by P4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1495</TotalTime>
  <Words>164</Words>
  <Application>Microsoft Office PowerPoint</Application>
  <PresentationFormat>Custom</PresentationFormat>
  <Paragraphs>24</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2023-05-12T02:21:42Z</dcterms:modified>
  <cp:category>Shooting</cp:category>
</cp:coreProperties>
</file>